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B07F4-F9A8-4900-8B1D-D5F8CF6585CE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661B6-438E-4B62-B852-6A6AED0CB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16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DCD7-74E5-4087-9872-982B703D009C}" type="datetime1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358-7AA0-4689-AA9F-0A5536A63AC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4538-E192-4D54-B358-F501F98C2AF6}" type="datetime1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358-7AA0-4689-AA9F-0A5536A63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ED7F-69EA-451F-93D2-1CE24277177A}" type="datetime1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358-7AA0-4689-AA9F-0A5536A63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772D-0E56-4AAA-AC21-C6339FC68F31}" type="datetime1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358-7AA0-4689-AA9F-0A5536A63A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9A07-778D-46EE-82FC-B0549095A023}" type="datetime1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358-7AA0-4689-AA9F-0A5536A63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AD8A-E5A7-4010-A308-19DB43EE3922}" type="datetime1">
              <a:rPr lang="ru-RU" smtClean="0"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358-7AA0-4689-AA9F-0A5536A63A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8920-BEEA-417F-A789-8B5A430A34C4}" type="datetime1">
              <a:rPr lang="ru-RU" smtClean="0"/>
              <a:t>13.11.2019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358-7AA0-4689-AA9F-0A5536A63A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48B4-D1EC-4BF9-87B4-A14D27E1C62D}" type="datetime1">
              <a:rPr lang="ru-RU" smtClean="0"/>
              <a:t>13.11.2019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358-7AA0-4689-AA9F-0A5536A63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2C70-A6F8-4438-9E49-7F7034353677}" type="datetime1">
              <a:rPr lang="ru-RU" smtClean="0"/>
              <a:t>13.11.2019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358-7AA0-4689-AA9F-0A5536A63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8059-B2B6-4F38-A296-A099D80C2AE9}" type="datetime1">
              <a:rPr lang="ru-RU" smtClean="0"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358-7AA0-4689-AA9F-0A5536A63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DE-A295-474C-8EDF-3AFF427A06F1}" type="datetime1">
              <a:rPr lang="ru-RU" smtClean="0"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358-7AA0-4689-AA9F-0A5536A63AC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CEC5BC-A94F-446A-BBFF-C193BAD009B7}" type="datetime1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1E2358-7AA0-4689-AA9F-0A5536A63A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08912" cy="882119"/>
          </a:xfrm>
        </p:spPr>
        <p:txBody>
          <a:bodyPr>
            <a:noAutofit/>
          </a:bodyPr>
          <a:lstStyle/>
          <a:p>
            <a:pPr algn="ctr"/>
            <a:r>
              <a:rPr lang="ru-RU" alt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образования и науки Хабаровского края</a:t>
            </a:r>
          </a:p>
          <a:p>
            <a:pPr algn="ctr" eaLnBrk="0" hangingPunct="0"/>
            <a:r>
              <a:rPr lang="ru-RU" alt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Краевое государственное бюджетное</a:t>
            </a:r>
          </a:p>
          <a:p>
            <a:pPr algn="ctr" eaLnBrk="0" hangingPunct="0"/>
            <a:r>
              <a:rPr lang="ru-RU" alt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профессиональное образовательное учреждение</a:t>
            </a:r>
          </a:p>
          <a:p>
            <a:pPr algn="ctr" eaLnBrk="0" hangingPunct="0"/>
            <a:r>
              <a:rPr lang="ru-RU" altLang="ru-RU" sz="1400" b="1" dirty="0">
                <a:latin typeface="Times New Roman" pitchFamily="18" charset="0"/>
                <a:cs typeface="Calibri" pitchFamily="34" charset="0"/>
              </a:rPr>
              <a:t>«Хабаровский торгово-экономический техникум»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32397" y="1700808"/>
            <a:ext cx="8505328" cy="2592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ВЫПУСКНАЯ КВАЛИФИКАЦИОННАЯ РАБОТА </a:t>
            </a:r>
          </a:p>
          <a:p>
            <a:pPr algn="ctr"/>
            <a:r>
              <a:rPr lang="ru-RU" sz="5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ТЕМУ: </a:t>
            </a:r>
          </a:p>
          <a:p>
            <a:pPr algn="ctr"/>
            <a:r>
              <a:rPr lang="ru-RU" sz="63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5400" b="1" dirty="0"/>
              <a:t>ПЕРВИЧНЫЕ ДОКУМЕНТЫ В БУХГАЛТЕРСКОМ И НАЛОГОВОМ УЧЁТЕ</a:t>
            </a:r>
            <a:r>
              <a:rPr lang="ru-RU" sz="63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63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12032" y="3645024"/>
            <a:ext cx="7235981" cy="2664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ru-RU" altLang="ru-RU" sz="2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</a:br>
            <a:br>
              <a:rPr lang="ru-RU" altLang="ru-RU" sz="2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</a:br>
            <a:br>
              <a:rPr lang="ru-RU" altLang="ru-RU" sz="2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</a:br>
            <a:r>
              <a:rPr lang="ru-RU" altLang="ru-RU" sz="2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Выполнил:</a:t>
            </a:r>
          </a:p>
          <a:p>
            <a:pPr algn="r"/>
            <a:endParaRPr lang="ru-RU" altLang="ru-RU" sz="2300" dirty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  <a:p>
            <a:pPr algn="r"/>
            <a:r>
              <a:rPr lang="ru-RU" altLang="ru-RU" sz="2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Руководитель:</a:t>
            </a:r>
          </a:p>
          <a:p>
            <a:pPr algn="r"/>
            <a:br>
              <a:rPr lang="ru-RU" alt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881094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195</TotalTime>
  <Words>40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Trebuchet MS</vt:lpstr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1</cp:lastModifiedBy>
  <cp:revision>21</cp:revision>
  <dcterms:created xsi:type="dcterms:W3CDTF">2016-06-16T09:20:22Z</dcterms:created>
  <dcterms:modified xsi:type="dcterms:W3CDTF">2019-11-13T11:09:01Z</dcterms:modified>
</cp:coreProperties>
</file>